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10288588" cy="1828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197"/>
  </p:normalViewPr>
  <p:slideViewPr>
    <p:cSldViewPr snapToGrid="0" snapToObjects="1">
      <p:cViewPr varScale="1">
        <p:scale>
          <a:sx n="43" d="100"/>
          <a:sy n="43" d="100"/>
        </p:scale>
        <p:origin x="3390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9EE59F-5025-F64F-B024-ACD04C03B8AE}" type="datetimeFigureOut">
              <a:rPr lang="es-ES" smtClean="0"/>
              <a:t>17/10/2022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08CFCE-D3C4-7E40-ADD2-F328584C27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4609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08CFCE-D3C4-7E40-ADD2-F328584C2727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7724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d"/>
          <p:cNvSpPr>
            <a:spLocks noGrp="1"/>
          </p:cNvSpPr>
          <p:nvPr>
            <p:ph type="subTitle" idx="1" hasCustomPrompt="1"/>
          </p:nvPr>
        </p:nvSpPr>
        <p:spPr>
          <a:xfrm>
            <a:off x="1286074" y="9605436"/>
            <a:ext cx="7716441" cy="480674"/>
          </a:xfrm>
        </p:spPr>
        <p:txBody>
          <a:bodyPr>
            <a:normAutofit/>
          </a:bodyPr>
          <a:lstStyle>
            <a:lvl1pPr marL="0" indent="0" algn="l">
              <a:buNone/>
              <a:defRPr sz="1600" baseline="0">
                <a:solidFill>
                  <a:schemeClr val="bg1"/>
                </a:solidFill>
              </a:defRPr>
            </a:lvl1pPr>
            <a:lvl2pPr marL="514441" indent="0" algn="ctr">
              <a:buNone/>
              <a:defRPr sz="2250"/>
            </a:lvl2pPr>
            <a:lvl3pPr marL="1028883" indent="0" algn="ctr">
              <a:buNone/>
              <a:defRPr sz="2025"/>
            </a:lvl3pPr>
            <a:lvl4pPr marL="1543324" indent="0" algn="ctr">
              <a:buNone/>
              <a:defRPr sz="1800"/>
            </a:lvl4pPr>
            <a:lvl5pPr marL="2057766" indent="0" algn="ctr">
              <a:buNone/>
              <a:defRPr sz="1800"/>
            </a:lvl5pPr>
            <a:lvl6pPr marL="2572207" indent="0" algn="ctr">
              <a:buNone/>
              <a:defRPr sz="1800"/>
            </a:lvl6pPr>
            <a:lvl7pPr marL="3086649" indent="0" algn="ctr">
              <a:buNone/>
              <a:defRPr sz="1800"/>
            </a:lvl7pPr>
            <a:lvl8pPr marL="3601090" indent="0" algn="ctr">
              <a:buNone/>
              <a:defRPr sz="1800"/>
            </a:lvl8pPr>
            <a:lvl9pPr marL="4115532" indent="0" algn="ctr">
              <a:buNone/>
              <a:defRPr sz="1800"/>
            </a:lvl9pPr>
          </a:lstStyle>
          <a:p>
            <a:r>
              <a:rPr lang="es-ES" dirty="0"/>
              <a:t>Escriba el ID de su comunicación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207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681" y="1219200"/>
            <a:ext cx="3318337" cy="4267200"/>
          </a:xfrm>
        </p:spPr>
        <p:txBody>
          <a:bodyPr anchor="b"/>
          <a:lstStyle>
            <a:lvl1pPr>
              <a:defRPr sz="360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73990" y="2633138"/>
            <a:ext cx="5208598" cy="12996333"/>
          </a:xfrm>
        </p:spPr>
        <p:txBody>
          <a:bodyPr anchor="t"/>
          <a:lstStyle>
            <a:lvl1pPr marL="0" indent="0">
              <a:buNone/>
              <a:defRPr sz="3601"/>
            </a:lvl1pPr>
            <a:lvl2pPr marL="514441" indent="0">
              <a:buNone/>
              <a:defRPr sz="3151"/>
            </a:lvl2pPr>
            <a:lvl3pPr marL="1028883" indent="0">
              <a:buNone/>
              <a:defRPr sz="2700"/>
            </a:lvl3pPr>
            <a:lvl4pPr marL="1543324" indent="0">
              <a:buNone/>
              <a:defRPr sz="2250"/>
            </a:lvl4pPr>
            <a:lvl5pPr marL="2057766" indent="0">
              <a:buNone/>
              <a:defRPr sz="2250"/>
            </a:lvl5pPr>
            <a:lvl6pPr marL="2572207" indent="0">
              <a:buNone/>
              <a:defRPr sz="2250"/>
            </a:lvl6pPr>
            <a:lvl7pPr marL="3086649" indent="0">
              <a:buNone/>
              <a:defRPr sz="2250"/>
            </a:lvl7pPr>
            <a:lvl8pPr marL="3601090" indent="0">
              <a:buNone/>
              <a:defRPr sz="2250"/>
            </a:lvl8pPr>
            <a:lvl9pPr marL="4115532" indent="0">
              <a:buNone/>
              <a:defRPr sz="225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681" y="5486400"/>
            <a:ext cx="3318337" cy="10164235"/>
          </a:xfrm>
        </p:spPr>
        <p:txBody>
          <a:bodyPr/>
          <a:lstStyle>
            <a:lvl1pPr marL="0" indent="0">
              <a:buNone/>
              <a:defRPr sz="1800"/>
            </a:lvl1pPr>
            <a:lvl2pPr marL="514441" indent="0">
              <a:buNone/>
              <a:defRPr sz="1575"/>
            </a:lvl2pPr>
            <a:lvl3pPr marL="1028883" indent="0">
              <a:buNone/>
              <a:defRPr sz="1350"/>
            </a:lvl3pPr>
            <a:lvl4pPr marL="1543324" indent="0">
              <a:buNone/>
              <a:defRPr sz="1125"/>
            </a:lvl4pPr>
            <a:lvl5pPr marL="2057766" indent="0">
              <a:buNone/>
              <a:defRPr sz="1125"/>
            </a:lvl5pPr>
            <a:lvl6pPr marL="2572207" indent="0">
              <a:buNone/>
              <a:defRPr sz="1125"/>
            </a:lvl6pPr>
            <a:lvl7pPr marL="3086649" indent="0">
              <a:buNone/>
              <a:defRPr sz="1125"/>
            </a:lvl7pPr>
            <a:lvl8pPr marL="3601090" indent="0">
              <a:buNone/>
              <a:defRPr sz="1125"/>
            </a:lvl8pPr>
            <a:lvl9pPr marL="4115532" indent="0">
              <a:buNone/>
              <a:defRPr sz="112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AECD-FC8F-1C4E-83BC-D230BCB839AE}" type="datetimeFigureOut">
              <a:rPr lang="es-ES" smtClean="0"/>
              <a:t>17/10/2022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3A3A9-B611-284A-962F-D32CD6A4773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9307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AECD-FC8F-1C4E-83BC-D230BCB839AE}" type="datetimeFigureOut">
              <a:rPr lang="es-ES" smtClean="0"/>
              <a:t>17/10/2022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3A3A9-B611-284A-962F-D32CD6A4773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20014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2771" y="973667"/>
            <a:ext cx="2218477" cy="1549823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7341" y="973667"/>
            <a:ext cx="6526823" cy="1549823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AECD-FC8F-1C4E-83BC-D230BCB839AE}" type="datetimeFigureOut">
              <a:rPr lang="es-ES" smtClean="0"/>
              <a:t>17/10/2022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3A3A9-B611-284A-962F-D32CD6A4773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469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32FC196D-4BDB-8F36-EF1A-AAD7D2C7E30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909455" y="2770188"/>
            <a:ext cx="5985163" cy="527194"/>
          </a:xfrm>
        </p:spPr>
        <p:txBody>
          <a:bodyPr/>
          <a:lstStyle/>
          <a:p>
            <a:pPr lvl="0"/>
            <a:r>
              <a:rPr lang="es-ES" dirty="0"/>
              <a:t>Escriba el ID de su comunicación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970572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AECD-FC8F-1C4E-83BC-D230BCB839AE}" type="datetimeFigureOut">
              <a:rPr lang="es-ES" smtClean="0"/>
              <a:t>17/10/2022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3A3A9-B611-284A-962F-D32CD6A4773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057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982" y="4559305"/>
            <a:ext cx="8873907" cy="7607299"/>
          </a:xfrm>
        </p:spPr>
        <p:txBody>
          <a:bodyPr anchor="b"/>
          <a:lstStyle>
            <a:lvl1pPr>
              <a:defRPr sz="675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982" y="12238572"/>
            <a:ext cx="8873907" cy="4000499"/>
          </a:xfrm>
        </p:spPr>
        <p:txBody>
          <a:bodyPr/>
          <a:lstStyle>
            <a:lvl1pPr marL="0" indent="0">
              <a:buNone/>
              <a:defRPr sz="2700">
                <a:solidFill>
                  <a:schemeClr val="tx1"/>
                </a:solidFill>
              </a:defRPr>
            </a:lvl1pPr>
            <a:lvl2pPr marL="514441" indent="0">
              <a:buNone/>
              <a:defRPr sz="2250">
                <a:solidFill>
                  <a:schemeClr val="tx1">
                    <a:tint val="75000"/>
                  </a:schemeClr>
                </a:solidFill>
              </a:defRPr>
            </a:lvl2pPr>
            <a:lvl3pPr marL="1028883" indent="0">
              <a:buNone/>
              <a:defRPr sz="2025">
                <a:solidFill>
                  <a:schemeClr val="tx1">
                    <a:tint val="75000"/>
                  </a:schemeClr>
                </a:solidFill>
              </a:defRPr>
            </a:lvl3pPr>
            <a:lvl4pPr marL="15433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05776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57220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08664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360109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11553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AECD-FC8F-1C4E-83BC-D230BCB839AE}" type="datetimeFigureOut">
              <a:rPr lang="es-ES" smtClean="0"/>
              <a:t>17/10/2022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3A3A9-B611-284A-962F-D32CD6A4773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0086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7340" y="4868333"/>
            <a:ext cx="4372650" cy="1160356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8598" y="4868333"/>
            <a:ext cx="4372650" cy="1160356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AECD-FC8F-1C4E-83BC-D230BCB839AE}" type="datetimeFigureOut">
              <a:rPr lang="es-ES" smtClean="0"/>
              <a:t>17/10/2022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3A3A9-B611-284A-962F-D32CD6A4773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1510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681" y="973671"/>
            <a:ext cx="8873907" cy="353483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8682" y="4483101"/>
            <a:ext cx="4352554" cy="2197099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441" indent="0">
              <a:buNone/>
              <a:defRPr sz="2250" b="1"/>
            </a:lvl2pPr>
            <a:lvl3pPr marL="1028883" indent="0">
              <a:buNone/>
              <a:defRPr sz="2025" b="1"/>
            </a:lvl3pPr>
            <a:lvl4pPr marL="1543324" indent="0">
              <a:buNone/>
              <a:defRPr sz="1800" b="1"/>
            </a:lvl4pPr>
            <a:lvl5pPr marL="2057766" indent="0">
              <a:buNone/>
              <a:defRPr sz="1800" b="1"/>
            </a:lvl5pPr>
            <a:lvl6pPr marL="2572207" indent="0">
              <a:buNone/>
              <a:defRPr sz="1800" b="1"/>
            </a:lvl6pPr>
            <a:lvl7pPr marL="3086649" indent="0">
              <a:buNone/>
              <a:defRPr sz="1800" b="1"/>
            </a:lvl7pPr>
            <a:lvl8pPr marL="3601090" indent="0">
              <a:buNone/>
              <a:defRPr sz="1800" b="1"/>
            </a:lvl8pPr>
            <a:lvl9pPr marL="4115532" indent="0">
              <a:buNone/>
              <a:defRPr sz="18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8682" y="6680200"/>
            <a:ext cx="4352554" cy="982556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08598" y="4483101"/>
            <a:ext cx="4373990" cy="2197099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441" indent="0">
              <a:buNone/>
              <a:defRPr sz="2250" b="1"/>
            </a:lvl2pPr>
            <a:lvl3pPr marL="1028883" indent="0">
              <a:buNone/>
              <a:defRPr sz="2025" b="1"/>
            </a:lvl3pPr>
            <a:lvl4pPr marL="1543324" indent="0">
              <a:buNone/>
              <a:defRPr sz="1800" b="1"/>
            </a:lvl4pPr>
            <a:lvl5pPr marL="2057766" indent="0">
              <a:buNone/>
              <a:defRPr sz="1800" b="1"/>
            </a:lvl5pPr>
            <a:lvl6pPr marL="2572207" indent="0">
              <a:buNone/>
              <a:defRPr sz="1800" b="1"/>
            </a:lvl6pPr>
            <a:lvl7pPr marL="3086649" indent="0">
              <a:buNone/>
              <a:defRPr sz="1800" b="1"/>
            </a:lvl7pPr>
            <a:lvl8pPr marL="3601090" indent="0">
              <a:buNone/>
              <a:defRPr sz="1800" b="1"/>
            </a:lvl8pPr>
            <a:lvl9pPr marL="4115532" indent="0">
              <a:buNone/>
              <a:defRPr sz="18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08598" y="6680200"/>
            <a:ext cx="4373990" cy="982556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AECD-FC8F-1C4E-83BC-D230BCB839AE}" type="datetimeFigureOut">
              <a:rPr lang="es-ES" smtClean="0"/>
              <a:t>17/10/2022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3A3A9-B611-284A-962F-D32CD6A4773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9089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AECD-FC8F-1C4E-83BC-D230BCB839AE}" type="datetimeFigureOut">
              <a:rPr lang="es-ES" smtClean="0"/>
              <a:t>17/10/2022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3A3A9-B611-284A-962F-D32CD6A4773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0901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AECD-FC8F-1C4E-83BC-D230BCB839AE}" type="datetimeFigureOut">
              <a:rPr lang="es-ES" smtClean="0"/>
              <a:t>17/10/2022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3A3A9-B611-284A-962F-D32CD6A4773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6418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681" y="1219200"/>
            <a:ext cx="3318337" cy="4267200"/>
          </a:xfrm>
        </p:spPr>
        <p:txBody>
          <a:bodyPr anchor="b"/>
          <a:lstStyle>
            <a:lvl1pPr>
              <a:defRPr sz="360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3990" y="2633138"/>
            <a:ext cx="5208598" cy="12996333"/>
          </a:xfrm>
        </p:spPr>
        <p:txBody>
          <a:bodyPr/>
          <a:lstStyle>
            <a:lvl1pPr>
              <a:defRPr sz="3601"/>
            </a:lvl1pPr>
            <a:lvl2pPr>
              <a:defRPr sz="3151"/>
            </a:lvl2pPr>
            <a:lvl3pPr>
              <a:defRPr sz="2700"/>
            </a:lvl3pPr>
            <a:lvl4pPr>
              <a:defRPr sz="2250"/>
            </a:lvl4pPr>
            <a:lvl5pPr>
              <a:defRPr sz="2250"/>
            </a:lvl5pPr>
            <a:lvl6pPr>
              <a:defRPr sz="2250"/>
            </a:lvl6pPr>
            <a:lvl7pPr>
              <a:defRPr sz="2250"/>
            </a:lvl7pPr>
            <a:lvl8pPr>
              <a:defRPr sz="2250"/>
            </a:lvl8pPr>
            <a:lvl9pPr>
              <a:defRPr sz="22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681" y="5486400"/>
            <a:ext cx="3318337" cy="10164235"/>
          </a:xfrm>
        </p:spPr>
        <p:txBody>
          <a:bodyPr/>
          <a:lstStyle>
            <a:lvl1pPr marL="0" indent="0">
              <a:buNone/>
              <a:defRPr sz="1800"/>
            </a:lvl1pPr>
            <a:lvl2pPr marL="514441" indent="0">
              <a:buNone/>
              <a:defRPr sz="1575"/>
            </a:lvl2pPr>
            <a:lvl3pPr marL="1028883" indent="0">
              <a:buNone/>
              <a:defRPr sz="1350"/>
            </a:lvl3pPr>
            <a:lvl4pPr marL="1543324" indent="0">
              <a:buNone/>
              <a:defRPr sz="1125"/>
            </a:lvl4pPr>
            <a:lvl5pPr marL="2057766" indent="0">
              <a:buNone/>
              <a:defRPr sz="1125"/>
            </a:lvl5pPr>
            <a:lvl6pPr marL="2572207" indent="0">
              <a:buNone/>
              <a:defRPr sz="1125"/>
            </a:lvl6pPr>
            <a:lvl7pPr marL="3086649" indent="0">
              <a:buNone/>
              <a:defRPr sz="1125"/>
            </a:lvl7pPr>
            <a:lvl8pPr marL="3601090" indent="0">
              <a:buNone/>
              <a:defRPr sz="1125"/>
            </a:lvl8pPr>
            <a:lvl9pPr marL="4115532" indent="0">
              <a:buNone/>
              <a:defRPr sz="112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AECD-FC8F-1C4E-83BC-D230BCB839AE}" type="datetimeFigureOut">
              <a:rPr lang="es-ES" smtClean="0"/>
              <a:t>17/10/2022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3A3A9-B611-284A-962F-D32CD6A4773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1314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7341" y="973671"/>
            <a:ext cx="8873907" cy="35348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341" y="4868333"/>
            <a:ext cx="8873907" cy="11603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7341" y="16950271"/>
            <a:ext cx="2314932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CAECD-FC8F-1C4E-83BC-D230BCB839AE}" type="datetimeFigureOut">
              <a:rPr lang="es-ES" smtClean="0"/>
              <a:t>17/10/2022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08095" y="16950271"/>
            <a:ext cx="3472398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66315" y="16950271"/>
            <a:ext cx="2314932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3A3A9-B611-284A-962F-D32CD6A4773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5133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1028883" rtl="0" eaLnBrk="1" latinLnBrk="0" hangingPunct="1">
        <a:lnSpc>
          <a:spcPct val="90000"/>
        </a:lnSpc>
        <a:spcBef>
          <a:spcPct val="0"/>
        </a:spcBef>
        <a:buNone/>
        <a:defRPr sz="49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221" indent="-257221" algn="l" defTabSz="1028883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3151" kern="1200">
          <a:solidFill>
            <a:schemeClr val="tx1"/>
          </a:solidFill>
          <a:latin typeface="+mn-lt"/>
          <a:ea typeface="+mn-ea"/>
          <a:cs typeface="+mn-cs"/>
        </a:defRPr>
      </a:lvl1pPr>
      <a:lvl2pPr marL="771662" indent="-257221" algn="l" defTabSz="102888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86104" indent="-257221" algn="l" defTabSz="102888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800545" indent="-257221" algn="l" defTabSz="102888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314986" indent="-257221" algn="l" defTabSz="102888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829428" indent="-257221" algn="l" defTabSz="102888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869" indent="-257221" algn="l" defTabSz="102888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8311" indent="-257221" algn="l" defTabSz="102888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2752" indent="-257221" algn="l" defTabSz="102888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88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441" algn="l" defTabSz="102888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883" algn="l" defTabSz="102888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324" algn="l" defTabSz="102888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766" algn="l" defTabSz="102888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2207" algn="l" defTabSz="102888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649" algn="l" defTabSz="102888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1090" algn="l" defTabSz="102888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5532" algn="l" defTabSz="102888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C757D5D-5C15-7862-44FF-74E5DA0C9D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57753" y="2395532"/>
            <a:ext cx="3117273" cy="272853"/>
          </a:xfrm>
        </p:spPr>
        <p:txBody>
          <a:bodyPr>
            <a:noAutofit/>
          </a:bodyPr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469210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1400" dirty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LANTILLA" id="{A46AB03D-45E2-2A49-88AB-135824D9056B}" vid="{3929EA28-95A7-5841-AC75-1C3BED9D5E1E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</Template>
  <TotalTime>0</TotalTime>
  <Words>1</Words>
  <Application>Microsoft Office PowerPoint</Application>
  <PresentationFormat>Personalizado</PresentationFormat>
  <Paragraphs>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Jesús Ricardo Condés Jimenez</dc:creator>
  <cp:lastModifiedBy>Jesús Ricardo Condés Jimenez</cp:lastModifiedBy>
  <cp:revision>1</cp:revision>
  <dcterms:created xsi:type="dcterms:W3CDTF">2022-10-17T09:38:44Z</dcterms:created>
  <dcterms:modified xsi:type="dcterms:W3CDTF">2022-10-17T09:39:00Z</dcterms:modified>
</cp:coreProperties>
</file>