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8288000" cy="10287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558"/>
    <a:srgbClr val="008A4F"/>
    <a:srgbClr val="FFB901"/>
    <a:srgbClr val="FF7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4D6A-C81B-451A-913D-6B3E8CD33AA5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ABCD-46D1-45D0-BA92-8B2BCAC272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7544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4D6A-C81B-451A-913D-6B3E8CD33AA5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ABCD-46D1-45D0-BA92-8B2BCAC272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921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4D6A-C81B-451A-913D-6B3E8CD33AA5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ABCD-46D1-45D0-BA92-8B2BCAC272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0991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4D6A-C81B-451A-913D-6B3E8CD33AA5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ABCD-46D1-45D0-BA92-8B2BCAC272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5836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4D6A-C81B-451A-913D-6B3E8CD33AA5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ABCD-46D1-45D0-BA92-8B2BCAC272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4438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4D6A-C81B-451A-913D-6B3E8CD33AA5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ABCD-46D1-45D0-BA92-8B2BCAC272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7885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4D6A-C81B-451A-913D-6B3E8CD33AA5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ABCD-46D1-45D0-BA92-8B2BCAC272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2412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4D6A-C81B-451A-913D-6B3E8CD33AA5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ABCD-46D1-45D0-BA92-8B2BCAC272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0993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4D6A-C81B-451A-913D-6B3E8CD33AA5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ABCD-46D1-45D0-BA92-8B2BCAC272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0684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4D6A-C81B-451A-913D-6B3E8CD33AA5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ABCD-46D1-45D0-BA92-8B2BCAC272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8021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4D6A-C81B-451A-913D-6B3E8CD33AA5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ABCD-46D1-45D0-BA92-8B2BCAC272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6720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74D6A-C81B-451A-913D-6B3E8CD33AA5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CABCD-46D1-45D0-BA92-8B2BCAC272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556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81651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98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Macias</dc:creator>
  <cp:lastModifiedBy>Ana Isabel Martin Cabrerizo</cp:lastModifiedBy>
  <cp:revision>18</cp:revision>
  <dcterms:created xsi:type="dcterms:W3CDTF">2024-04-23T07:49:49Z</dcterms:created>
  <dcterms:modified xsi:type="dcterms:W3CDTF">2026-09-01T07:51:50Z</dcterms:modified>
</cp:coreProperties>
</file>